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</p:sldIdLst>
  <p:sldSz cx="12192000" cy="6858000"/>
  <p:notesSz cx="6858000" cy="9144000"/>
  <p:embeddedFontLst>
    <p:embeddedFont>
      <p:font typeface="Noto Sans KR Medium" panose="020B0600000101010101" charset="-127"/>
      <p:regular r:id="rId3"/>
    </p:embeddedFont>
    <p:embeddedFont>
      <p:font typeface="맑은 고딕" panose="020B0503020000020004" pitchFamily="50" charset="-127"/>
      <p:regular r:id="rId4"/>
      <p:bold r:id="rId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2831"/>
    <a:srgbClr val="EEEEEE"/>
    <a:srgbClr val="00ADB5"/>
    <a:srgbClr val="393E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353" autoAdjust="0"/>
  </p:normalViewPr>
  <p:slideViewPr>
    <p:cSldViewPr snapToGrid="0">
      <p:cViewPr varScale="1">
        <p:scale>
          <a:sx n="58" d="100"/>
          <a:sy n="58" d="100"/>
        </p:scale>
        <p:origin x="423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3.fntdata"/><Relationship Id="rId10" Type="http://schemas.microsoft.com/office/2016/11/relationships/changesInfo" Target="changesInfos/changesInfo1.xml"/><Relationship Id="rId4" Type="http://schemas.openxmlformats.org/officeDocument/2006/relationships/font" Target="fonts/font2.fntdata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제 광성" userId="7bd5a0ad7c07a805" providerId="LiveId" clId="{E2D9FFFE-7E6F-4559-BECE-A5C5E26C9CD7}"/>
    <pc:docChg chg="modSld">
      <pc:chgData name="제 광성" userId="7bd5a0ad7c07a805" providerId="LiveId" clId="{E2D9FFFE-7E6F-4559-BECE-A5C5E26C9CD7}" dt="2023-09-21T11:10:55.811" v="11" actId="20577"/>
      <pc:docMkLst>
        <pc:docMk/>
      </pc:docMkLst>
      <pc:sldChg chg="modSp mod">
        <pc:chgData name="제 광성" userId="7bd5a0ad7c07a805" providerId="LiveId" clId="{E2D9FFFE-7E6F-4559-BECE-A5C5E26C9CD7}" dt="2023-09-21T11:10:55.811" v="11" actId="20577"/>
        <pc:sldMkLst>
          <pc:docMk/>
          <pc:sldMk cId="3522970341" sldId="256"/>
        </pc:sldMkLst>
        <pc:spChg chg="mod">
          <ac:chgData name="제 광성" userId="7bd5a0ad7c07a805" providerId="LiveId" clId="{E2D9FFFE-7E6F-4559-BECE-A5C5E26C9CD7}" dt="2023-09-21T11:10:55.811" v="11" actId="20577"/>
          <ac:spMkLst>
            <pc:docMk/>
            <pc:sldMk cId="3522970341" sldId="256"/>
            <ac:spMk id="39" creationId="{86A553C9-1FF4-7D27-6C35-D655F1D0C20B}"/>
          </ac:spMkLst>
        </pc:spChg>
      </pc:sldChg>
    </pc:docChg>
  </pc:docChgLst>
</pc:chgInfo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25341F-F97B-E30C-B754-3DFAC606B4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FC7D7EF-0934-1C81-8B15-A82654C739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4F809E-DF2D-1140-40D0-C8325FCF5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243486-CA29-A5FE-3720-E6FFC7337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A60E1F-1390-68B2-9A7A-F644D1D0A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519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02AA69-9185-5870-801E-F0B2CE09D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FF82F0-035F-370D-62C1-056660A2CE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42ACC5-F90C-F555-7ACF-B3471499F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071752-1182-0F6A-2913-B017B0C16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74776B-9DE3-0F45-1819-5EF30F5A8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350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10C4016-525B-52E6-1895-8798E96E75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F40B32-4B2C-0570-DB35-D2C33C74C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090ADE-50A3-7563-54EB-45A8E5557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ADDAB0-8A8E-9330-536A-919AEF51F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47C1F9-0C49-1720-04CA-318F8B27F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3522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756D21-53C2-B11D-071E-E010A5DD0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DE2062-1533-0FCD-74B6-A78ED032E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126ED3-9090-9C6A-6498-CAC3E4A54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8D87CF3-8B70-5AAE-D0FC-CD7D2546E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1C9552-5969-09A1-9F1B-E027C1116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4831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C6A407-E11D-3067-8DDC-85634883C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781419-F5E8-0224-1F8A-132B1BD06A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63BF9F-8AEA-791C-82EC-A77104DA7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EAF6C2-D6A6-ABF0-A918-98A06EB2E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A89FCA-056D-5C56-C3A8-E673584D8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0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682259-88F7-FA7E-03C7-991EFE87A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CDB286-5E96-699B-0DF7-B03E941B3A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D4D604-D6BE-BA2C-7D65-E5E501DB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1A44AE-ADE2-5ECA-8D0C-98E32940C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AE72B78-387A-E0F8-4428-0A8E7F59A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628C0E-FB4C-BCB9-4021-2B9EE25F7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8900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73143A-9781-250F-FE9D-C9F25EC9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0742431-0DF2-69EE-4428-A4B44F669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CBE054F-62ED-4918-F08D-3CD2C266D5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EF28F7C-D266-0485-CF9A-69CB2645CF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E3134B1-950D-DD5E-C054-94E4223CBA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274F1C1-5AED-5169-F33A-F22BE103F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DC17E04-1BF7-4E61-38B7-43D30B417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3E6B535-E36E-78E7-6E33-E48F8C886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8661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70A05-CEAB-80DA-7913-E702C0D53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31F776-2ED0-D213-23E8-0C0AC158F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63A61-7002-287B-271E-7CF111A28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0E5F2B-50AC-D306-FDC0-BD9830B22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262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C2C7DBD-A2C1-84B9-40FC-12B4FD0C1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0259869-4102-358C-AD27-FDFF14264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B6EE1DA-E710-F8B8-2309-B2D8B837F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895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0C4531-1ED2-9C26-C342-81E3E994C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0EF34B-EEFD-5D94-7C88-59B22EC0C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6997980-7266-E224-81AD-597CFAC24A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5A583A-226F-A867-D41B-2C3D05891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D3EACE-35D3-280E-6DAD-CF69D916B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717123-F681-2F6D-DCBE-AE4265DC6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1790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02FBE2-A360-243C-5108-683CC331E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28AEA55-19E0-5627-06A1-B420E14F61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201CDA-74CE-8AD6-1246-3146067DE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5547E7-24B0-DCCE-F8B3-E268D0DC0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713B7E4-2342-211E-DB87-6B4C98A41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BD7D733-FA78-6FEE-7088-71C1EBFE8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571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C9EAC21-BAF8-B1D0-7CCC-EF4D87CB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AB6606-40A9-F3DA-E584-6696FC0A9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70E94C-111F-13F3-5664-A3C66F8D8E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E500B-2D0A-471C-978A-4DCBE95A9D96}" type="datetimeFigureOut">
              <a:rPr lang="ko-KR" altLang="en-US" smtClean="0"/>
              <a:t>2023-09-21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437D52-B292-FE3F-08EF-1BD69CAB51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FF2055-E1C1-26BD-FC91-E2FAA17B3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6F180B-D5E0-4ED5-9293-460E2613B29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9490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>
            <a:extLst>
              <a:ext uri="{FF2B5EF4-FFF2-40B4-BE49-F238E27FC236}">
                <a16:creationId xmlns:a16="http://schemas.microsoft.com/office/drawing/2014/main" id="{C08DA5F1-30D2-0292-59E7-3CBDB8A838DB}"/>
              </a:ext>
            </a:extLst>
          </p:cNvPr>
          <p:cNvSpPr/>
          <p:nvPr/>
        </p:nvSpPr>
        <p:spPr>
          <a:xfrm>
            <a:off x="6496050" y="3581400"/>
            <a:ext cx="4581526" cy="2409825"/>
          </a:xfrm>
          <a:prstGeom prst="rect">
            <a:avLst/>
          </a:prstGeom>
          <a:pattFill prst="pct50">
            <a:fgClr>
              <a:srgbClr val="EEEEEE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22283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FA9D2186-0F14-0DFC-257D-7D41A382F6EF}"/>
              </a:ext>
            </a:extLst>
          </p:cNvPr>
          <p:cNvSpPr/>
          <p:nvPr/>
        </p:nvSpPr>
        <p:spPr>
          <a:xfrm>
            <a:off x="665018" y="1457727"/>
            <a:ext cx="5430982" cy="1230388"/>
          </a:xfrm>
          <a:prstGeom prst="rect">
            <a:avLst/>
          </a:prstGeom>
          <a:pattFill prst="pct50">
            <a:fgClr>
              <a:srgbClr val="EEEEEE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>
              <a:solidFill>
                <a:srgbClr val="22283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7AF1B2-26AE-D3E4-1FD8-D7FD1C088A44}"/>
              </a:ext>
            </a:extLst>
          </p:cNvPr>
          <p:cNvSpPr txBox="1"/>
          <p:nvPr/>
        </p:nvSpPr>
        <p:spPr>
          <a:xfrm>
            <a:off x="914399" y="1012939"/>
            <a:ext cx="518159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dirty="0">
                <a:solidFill>
                  <a:srgbClr val="22283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Best</a:t>
            </a:r>
            <a:r>
              <a:rPr lang="ko-KR" altLang="en-US" dirty="0">
                <a:solidFill>
                  <a:srgbClr val="22283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en-US" altLang="ko-KR" dirty="0">
                <a:solidFill>
                  <a:srgbClr val="22283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Global</a:t>
            </a:r>
            <a:r>
              <a:rPr lang="ko-KR" altLang="en-US" dirty="0">
                <a:solidFill>
                  <a:srgbClr val="22283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</a:t>
            </a:r>
            <a:r>
              <a:rPr lang="en-US" altLang="ko-KR" dirty="0">
                <a:solidFill>
                  <a:srgbClr val="22283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Brands 2022</a:t>
            </a:r>
            <a:endParaRPr lang="ko-KR" altLang="en-US" dirty="0">
              <a:solidFill>
                <a:srgbClr val="22283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88B8BBE-86F0-057C-D120-9A916A3373E9}"/>
              </a:ext>
            </a:extLst>
          </p:cNvPr>
          <p:cNvSpPr txBox="1"/>
          <p:nvPr/>
        </p:nvSpPr>
        <p:spPr>
          <a:xfrm>
            <a:off x="6791060" y="1457727"/>
            <a:ext cx="300064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rgbClr val="22283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Brand value in million U.S. dollars</a:t>
            </a:r>
            <a:endParaRPr lang="ko-KR" altLang="en-US" sz="1200" dirty="0">
              <a:solidFill>
                <a:srgbClr val="22283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F2075858-CB7B-5078-8EFA-335E9E4A5D78}"/>
              </a:ext>
            </a:extLst>
          </p:cNvPr>
          <p:cNvSpPr/>
          <p:nvPr/>
        </p:nvSpPr>
        <p:spPr>
          <a:xfrm>
            <a:off x="665018" y="1012939"/>
            <a:ext cx="106508" cy="249306"/>
          </a:xfrm>
          <a:prstGeom prst="rect">
            <a:avLst/>
          </a:prstGeom>
          <a:solidFill>
            <a:srgbClr val="00AD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 dirty="0">
              <a:solidFill>
                <a:srgbClr val="22283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E5DDA08-A11B-0065-FB4D-A6B96840B7EB}"/>
              </a:ext>
            </a:extLst>
          </p:cNvPr>
          <p:cNvSpPr txBox="1"/>
          <p:nvPr/>
        </p:nvSpPr>
        <p:spPr>
          <a:xfrm>
            <a:off x="6667500" y="3703422"/>
            <a:ext cx="4238625" cy="26904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40000"/>
              </a:lnSpc>
            </a:pPr>
            <a:r>
              <a:rPr lang="en-US" altLang="ko-KR" sz="1400" b="0" i="0" dirty="0">
                <a:solidFill>
                  <a:srgbClr val="222831"/>
                </a:solidFill>
                <a:effectLst/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comment</a:t>
            </a:r>
            <a:endParaRPr lang="ko-KR" altLang="en-US" sz="1400" dirty="0">
              <a:solidFill>
                <a:srgbClr val="22283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graphicFrame>
        <p:nvGraphicFramePr>
          <p:cNvPr id="45" name="표 45">
            <a:extLst>
              <a:ext uri="{FF2B5EF4-FFF2-40B4-BE49-F238E27FC236}">
                <a16:creationId xmlns:a16="http://schemas.microsoft.com/office/drawing/2014/main" id="{13CF0C1C-89F9-02E9-9868-B9A29016FE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1608866"/>
              </p:ext>
            </p:extLst>
          </p:nvPr>
        </p:nvGraphicFramePr>
        <p:xfrm>
          <a:off x="665016" y="3520800"/>
          <a:ext cx="5430982" cy="24704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11484">
                  <a:extLst>
                    <a:ext uri="{9D8B030D-6E8A-4147-A177-3AD203B41FA5}">
                      <a16:colId xmlns:a16="http://schemas.microsoft.com/office/drawing/2014/main" val="2159994088"/>
                    </a:ext>
                  </a:extLst>
                </a:gridCol>
                <a:gridCol w="3619498">
                  <a:extLst>
                    <a:ext uri="{9D8B030D-6E8A-4147-A177-3AD203B41FA5}">
                      <a16:colId xmlns:a16="http://schemas.microsoft.com/office/drawing/2014/main" val="3445897864"/>
                    </a:ext>
                  </a:extLst>
                </a:gridCol>
              </a:tblGrid>
              <a:tr h="8234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Rank</a:t>
                      </a:r>
                      <a:endParaRPr lang="ko-KR" altLang="en-US" sz="1400" dirty="0"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00</a:t>
                      </a:r>
                      <a:endParaRPr lang="ko-KR" altLang="en-US" sz="1400" dirty="0"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565841"/>
                  </a:ext>
                </a:extLst>
              </a:tr>
              <a:tr h="8234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Brand Value</a:t>
                      </a:r>
                      <a:endParaRPr lang="ko-KR" altLang="en-US" sz="1400" dirty="0"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00$m</a:t>
                      </a:r>
                      <a:endParaRPr lang="ko-KR" altLang="en-US" sz="1400" dirty="0"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8965516"/>
                  </a:ext>
                </a:extLst>
              </a:tr>
              <a:tr h="8234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Growth</a:t>
                      </a:r>
                      <a:endParaRPr lang="ko-KR" altLang="en-US" sz="1400" dirty="0"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Noto Sans KR Medium" panose="020B0600000000000000" pitchFamily="34" charset="-127"/>
                          <a:ea typeface="Noto Sans KR Medium" panose="020B0600000000000000" pitchFamily="34" charset="-127"/>
                        </a:rPr>
                        <a:t>00%</a:t>
                      </a:r>
                      <a:endParaRPr lang="ko-KR" altLang="en-US" sz="1400" dirty="0">
                        <a:latin typeface="Noto Sans KR Medium" panose="020B0600000000000000" pitchFamily="34" charset="-127"/>
                        <a:ea typeface="Noto Sans KR Medium" panose="020B0600000000000000" pitchFamily="34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7078925"/>
                  </a:ext>
                </a:extLst>
              </a:tr>
            </a:tbl>
          </a:graphicData>
        </a:graphic>
      </p:graphicFrame>
      <p:sp>
        <p:nvSpPr>
          <p:cNvPr id="39" name="TextBox 38">
            <a:extLst>
              <a:ext uri="{FF2B5EF4-FFF2-40B4-BE49-F238E27FC236}">
                <a16:creationId xmlns:a16="http://schemas.microsoft.com/office/drawing/2014/main" id="{86A553C9-1FF4-7D27-6C35-D655F1D0C20B}"/>
              </a:ext>
            </a:extLst>
          </p:cNvPr>
          <p:cNvSpPr txBox="1"/>
          <p:nvPr/>
        </p:nvSpPr>
        <p:spPr>
          <a:xfrm>
            <a:off x="665015" y="2913867"/>
            <a:ext cx="5430981" cy="461665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r>
              <a:rPr lang="en-US" altLang="ko-KR" sz="3000">
                <a:solidFill>
                  <a:srgbClr val="22283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Brand </a:t>
            </a:r>
            <a:r>
              <a:rPr lang="en-US" altLang="ko-KR" sz="3000" dirty="0">
                <a:solidFill>
                  <a:srgbClr val="222831"/>
                </a:solidFill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name</a:t>
            </a:r>
            <a:endParaRPr lang="ko-KR" altLang="en-US" sz="3000" dirty="0">
              <a:solidFill>
                <a:srgbClr val="222831"/>
              </a:solidFill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2970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26</Words>
  <Application>Microsoft Office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맑은 고딕</vt:lpstr>
      <vt:lpstr>Noto Sans KR Medium</vt:lpstr>
      <vt:lpstr>Arial</vt:lpstr>
      <vt:lpstr>Office 테마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제 광성</dc:creator>
  <cp:lastModifiedBy>제 광성</cp:lastModifiedBy>
  <cp:revision>9</cp:revision>
  <dcterms:created xsi:type="dcterms:W3CDTF">2023-05-31T11:37:45Z</dcterms:created>
  <dcterms:modified xsi:type="dcterms:W3CDTF">2023-09-21T11:10:56Z</dcterms:modified>
</cp:coreProperties>
</file>

<file path=docProps/thumbnail.jpeg>
</file>